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0DA824-3E73-4680-A4FF-AE99833251FC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53F71-E433-4925-876B-53F1FB7344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514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It will also be responsible for switching between pages. </a:t>
            </a:r>
          </a:p>
          <a:p>
            <a:r>
              <a:rPr lang="en-GB" dirty="0"/>
              <a:t>4rd point – and making game bookings for customers/members and book events for only members</a:t>
            </a:r>
          </a:p>
          <a:p>
            <a:r>
              <a:rPr lang="en-GB" dirty="0"/>
              <a:t>The other 3 classes hold respective information that will be needed to view whenever the user decides to do so.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E53F71-E433-4925-876B-53F1FB7344E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368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822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4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049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84719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95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06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35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25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184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62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587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63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42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85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717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027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04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0567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3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8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251E7-369F-4CCA-8EDC-26267F00BE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Crc</a:t>
            </a:r>
            <a:r>
              <a:rPr lang="en-GB" dirty="0"/>
              <a:t> cards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F2BCD8-5B82-49D2-8D8F-16164995F9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By – </a:t>
            </a:r>
            <a:r>
              <a:rPr lang="en-GB" dirty="0" err="1">
                <a:solidFill>
                  <a:schemeClr val="tx1"/>
                </a:solidFill>
              </a:rPr>
              <a:t>kanaga</a:t>
            </a:r>
            <a:r>
              <a:rPr lang="en-GB" dirty="0">
                <a:solidFill>
                  <a:schemeClr val="tx1"/>
                </a:solidFill>
              </a:rPr>
              <a:t> Manikandan </a:t>
            </a:r>
            <a:r>
              <a:rPr lang="en-GB" dirty="0" err="1">
                <a:solidFill>
                  <a:schemeClr val="tx1"/>
                </a:solidFill>
              </a:rPr>
              <a:t>solaikannan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050B841-12BF-4D15-8ACF-61097DBAEB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9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7469">
        <p14:flip dir="r"/>
      </p:transition>
    </mc:Choice>
    <mc:Fallback xmlns="">
      <p:transition spd="slow" advTm="74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D9927-4012-45D9-A72A-829061D3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3914"/>
            <a:ext cx="9905998" cy="1478570"/>
          </a:xfrm>
        </p:spPr>
        <p:txBody>
          <a:bodyPr/>
          <a:lstStyle/>
          <a:p>
            <a:r>
              <a:rPr lang="en-GB" dirty="0"/>
              <a:t>What are </a:t>
            </a:r>
            <a:r>
              <a:rPr lang="en-GB" dirty="0" err="1"/>
              <a:t>crc</a:t>
            </a:r>
            <a:r>
              <a:rPr lang="en-GB" dirty="0"/>
              <a:t> cards?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D7FDD-52F4-41CC-9A8D-0E6454915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82484"/>
            <a:ext cx="9905999" cy="4807565"/>
          </a:xfrm>
        </p:spPr>
        <p:txBody>
          <a:bodyPr>
            <a:normAutofit/>
          </a:bodyPr>
          <a:lstStyle/>
          <a:p>
            <a:r>
              <a:rPr lang="en-GB" dirty="0"/>
              <a:t>CRC stands for Class, Responsibility, Collaborator.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Gathers simple idea about classes’ functionality (Ambler n.d.).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Talking about how they were used.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A034EC4-BB62-4995-BE04-3EDF281EFBF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45734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41288">
        <p14:flip dir="l"/>
      </p:transition>
    </mc:Choice>
    <mc:Fallback>
      <p:transition spd="slow" advTm="412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D1CAD82-373A-45CD-9A07-D10FA0957D0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2"/>
          <a:stretch/>
        </p:blipFill>
        <p:spPr>
          <a:xfrm>
            <a:off x="1141411" y="2249487"/>
            <a:ext cx="3494597" cy="3549650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D262E6-F9BD-40C1-BD5E-220DCD510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41237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How was it created?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E610D-1734-44B5-AA19-0FF7EE8FA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256" y="2249487"/>
            <a:ext cx="6811347" cy="43845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Derived from user stories.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An outline was drawn.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All that was left was to materialise it.</a:t>
            </a:r>
          </a:p>
          <a:p>
            <a:pPr>
              <a:lnSpc>
                <a:spcPct val="110000"/>
              </a:lnSpc>
            </a:pPr>
            <a:endParaRPr lang="en-GB" sz="2000" dirty="0"/>
          </a:p>
          <a:p>
            <a:pPr>
              <a:lnSpc>
                <a:spcPct val="110000"/>
              </a:lnSpc>
            </a:pPr>
            <a:endParaRPr lang="en-GB" sz="2000" dirty="0"/>
          </a:p>
          <a:p>
            <a:pPr>
              <a:lnSpc>
                <a:spcPct val="110000"/>
              </a:lnSpc>
            </a:pPr>
            <a:endParaRPr lang="en-GB" sz="2000" dirty="0"/>
          </a:p>
          <a:p>
            <a:pPr>
              <a:lnSpc>
                <a:spcPct val="110000"/>
              </a:lnSpc>
            </a:pPr>
            <a:endParaRPr lang="en-GB" sz="2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F52F23-CF09-4B26-BCD1-2E680111DBB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0612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21383">
        <p14:flip dir="r"/>
      </p:transition>
    </mc:Choice>
    <mc:Fallback xmlns="">
      <p:transition spd="slow" advTm="213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3">
            <a:extLst>
              <a:ext uri="{FF2B5EF4-FFF2-40B4-BE49-F238E27FC236}">
                <a16:creationId xmlns:a16="http://schemas.microsoft.com/office/drawing/2014/main" id="{278BD5BE-3C98-491C-8051-E412EECB11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040" y="2073641"/>
            <a:ext cx="4689234" cy="109024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E2FD25-E6A1-485A-B104-368486AE9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69162"/>
            <a:ext cx="9905998" cy="1119387"/>
          </a:xfrm>
        </p:spPr>
        <p:txBody>
          <a:bodyPr>
            <a:normAutofit/>
          </a:bodyPr>
          <a:lstStyle/>
          <a:p>
            <a:r>
              <a:rPr lang="en-GB" dirty="0"/>
              <a:t>How did it assign responsibilities?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5D2153CA-EE66-4C3F-8E05-76E3FB139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488549"/>
            <a:ext cx="5557935" cy="516417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couple of classes were formed based on the basic outline.</a:t>
            </a:r>
          </a:p>
          <a:p>
            <a:endParaRPr lang="en-US" dirty="0"/>
          </a:p>
          <a:p>
            <a:r>
              <a:rPr lang="en-US" dirty="0"/>
              <a:t>Responsibilities were assigned based on their functions.</a:t>
            </a:r>
          </a:p>
          <a:p>
            <a:endParaRPr lang="en-US" dirty="0"/>
          </a:p>
          <a:p>
            <a:r>
              <a:rPr lang="en-US" dirty="0"/>
              <a:t>Form Class - Responsible for processing user commands and pop up messages.</a:t>
            </a:r>
          </a:p>
          <a:p>
            <a:endParaRPr lang="en-US" dirty="0"/>
          </a:p>
          <a:p>
            <a:r>
              <a:rPr lang="en-US" dirty="0"/>
              <a:t>Database Class - Responsible for managing member details and making bookings.</a:t>
            </a:r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D128F2E-4C40-4B85-B2FD-7709E69E48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3535188"/>
            <a:ext cx="4713862" cy="1357395"/>
          </a:xfrm>
          <a:prstGeom prst="rect">
            <a:avLst/>
          </a:prstGeom>
        </p:spPr>
      </p:pic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F294CB6-9D22-45A1-B2EE-246BAA4C8A0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5263884"/>
            <a:ext cx="4713862" cy="111938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8A51D4B-56B2-4FE8-BBE8-64A503FD91A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388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44669">
        <p14:flip dir="l"/>
      </p:transition>
    </mc:Choice>
    <mc:Fallback xmlns="">
      <p:transition spd="slow" advTm="446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0898D4B-F2A1-4130-B1F6-2F8CEB70E5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172" y="2509935"/>
            <a:ext cx="5008196" cy="2668555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52A923-967A-4BCB-99DA-6A7628062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57200"/>
            <a:ext cx="9905998" cy="1222310"/>
          </a:xfrm>
        </p:spPr>
        <p:txBody>
          <a:bodyPr>
            <a:normAutofit/>
          </a:bodyPr>
          <a:lstStyle/>
          <a:p>
            <a:r>
              <a:rPr lang="en-GB" dirty="0"/>
              <a:t>How did it aid development?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4254C1-5924-4E5D-B5C9-DCA692A2F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632" y="1679510"/>
            <a:ext cx="5258368" cy="4721290"/>
          </a:xfrm>
        </p:spPr>
        <p:txBody>
          <a:bodyPr>
            <a:normAutofit/>
          </a:bodyPr>
          <a:lstStyle/>
          <a:p>
            <a:r>
              <a:rPr lang="en-US" dirty="0"/>
              <a:t>Helped create the class diagram.</a:t>
            </a:r>
          </a:p>
          <a:p>
            <a:endParaRPr lang="en-US" dirty="0"/>
          </a:p>
          <a:p>
            <a:r>
              <a:rPr lang="en-US" dirty="0"/>
              <a:t>Responsibilities helped to understand their purpose better.</a:t>
            </a:r>
          </a:p>
          <a:p>
            <a:endParaRPr lang="en-US" dirty="0"/>
          </a:p>
          <a:p>
            <a:r>
              <a:rPr lang="en-US" dirty="0"/>
              <a:t>Collaborations helped to understand their interactions better.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64BDD33-0D96-4100-AF0F-7F28564516E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7241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23786">
        <p14:flip dir="r"/>
      </p:transition>
    </mc:Choice>
    <mc:Fallback xmlns="">
      <p:transition spd="slow" advTm="237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10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C0FC8-5FE7-4F77-BD72-0CEF0B1A5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7514"/>
            <a:ext cx="9905998" cy="1478570"/>
          </a:xfrm>
        </p:spPr>
        <p:txBody>
          <a:bodyPr/>
          <a:lstStyle/>
          <a:p>
            <a:r>
              <a:rPr lang="en-GB" dirty="0"/>
              <a:t>Why were they used?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73775-387F-4935-A019-C96B8393B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06084"/>
            <a:ext cx="9905999" cy="4724402"/>
          </a:xfrm>
        </p:spPr>
        <p:txBody>
          <a:bodyPr/>
          <a:lstStyle/>
          <a:p>
            <a:r>
              <a:rPr lang="en-GB" dirty="0"/>
              <a:t>Easy to create due to simple design.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Convey more info and easily understandable.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Implement classes into the software easily.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7AF1E43-0EC4-4117-82BF-B2B451216E7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864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39167">
        <p14:flip dir="l"/>
      </p:transition>
    </mc:Choice>
    <mc:Fallback xmlns="">
      <p:transition spd="slow" advTm="391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63696-FAEE-41CF-9EDA-2CBA63BE2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3CF91-A0FE-41E4-831D-9F7654CF7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AMBLER S., n.d. Class Responsibility Collaborator (CRC) Models: An Agile Introduction [viewed 11 April 2018]. Available from: http://www.agilemodeling.com/artifacts/crcModel.htm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D87A8A3-82AA-4694-9498-937B735E69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705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3349">
        <p14:flip dir="r"/>
      </p:transition>
    </mc:Choice>
    <mc:Fallback xmlns="">
      <p:transition spd="slow" advTm="33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4|10.8|16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3.6|4.5|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4|6|6.5|9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5.6|4.5|6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4.6|14.6|10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240</TotalTime>
  <Words>264</Words>
  <Application>Microsoft Office PowerPoint</Application>
  <PresentationFormat>Widescreen</PresentationFormat>
  <Paragraphs>54</Paragraphs>
  <Slides>7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Circuit</vt:lpstr>
      <vt:lpstr>Crc cards</vt:lpstr>
      <vt:lpstr>What are crc cards?</vt:lpstr>
      <vt:lpstr>How was it created?</vt:lpstr>
      <vt:lpstr>How did it assign responsibilities?</vt:lpstr>
      <vt:lpstr>How did it aid development?</vt:lpstr>
      <vt:lpstr>Why were they used?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Crc cards</dc:title>
  <dc:creator>Kanaga Manikandan Solaikannan</dc:creator>
  <cp:lastModifiedBy>Kanaga Manikandan Solaikannan</cp:lastModifiedBy>
  <cp:revision>41</cp:revision>
  <dcterms:created xsi:type="dcterms:W3CDTF">2018-04-02T11:18:14Z</dcterms:created>
  <dcterms:modified xsi:type="dcterms:W3CDTF">2018-04-11T19:23:30Z</dcterms:modified>
</cp:coreProperties>
</file>

<file path=docProps/thumbnail.jpeg>
</file>